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0ABA3-21EE-448B-B617-E5F4751F7ACA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ED6DE-0929-4E0A-B4E5-1A19942F82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8391D-02C9-4999-B792-483E6708FCE5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C092-3C20-40D5-AB51-91E3F0F846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57CD-21A0-448A-97D0-12D1005EF494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D1022-1DD2-494A-8A41-10A1115209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6024-2BC7-4C12-B81D-110883EC60CF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969AC-047F-4500-8794-5241AC7200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A72E2-5808-4ACF-86C1-58E08A92968E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21D3C-D3B4-45DA-9304-4E31AD95D3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7549D-E273-421E-B766-67D0A10AF7CE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BAE1B-ED58-4583-B228-F31F646802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1269-D5D2-4B06-80A6-885DED185383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CDEC-2CEE-4C4D-B77F-195AC4E896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30B3F-B86D-4A7C-A799-0AD5419DCA00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59A4-11AC-4A84-9CCF-CB19602772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8E30-9CD8-4BE8-9516-76DC72708989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9C41F-78BA-483C-8EDA-A556EC3041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9A5B-2DEF-43D3-8C59-E3A3520260C4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4EA47-39F8-44C2-B1EA-0926BAF076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A169-D6AF-4DE7-A20F-E5BF15A98755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86DD-7BCC-4345-AA55-615894F866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FAD85-E305-4F63-8ECC-838EC92E4805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7F9AD7-32CF-4B0F-8268-5235B672ED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lesia.cl/especiales/semanasanta2010/viacruci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lesia.cl/especiales/semanasanta2010/viacruci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lesia.cl/especiales/semanasanta2010/viacruci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lesia.cl/especiales/semanasanta2010/viacruci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lesia.cl/especiales/semanasanta2010/viacruci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5 Rectángulo"/>
          <p:cNvSpPr>
            <a:spLocks noChangeArrowheads="1"/>
          </p:cNvSpPr>
          <p:nvPr/>
        </p:nvSpPr>
        <p:spPr bwMode="auto">
          <a:xfrm>
            <a:off x="589280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2052" name="AutoShape 7" descr="http://2.bp.blogspot.com/_66D_NDZpzZk/SuDG9dMa84I/AAAAAAAABcM/bBSMe3rRwR4/s400/CRUCIFIXI%C3%93N+DEW+JES%C3%9AS+,EL+PERDON.B.MEGF.JUEV.22+OCT.2009.Jesuscross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44463" y="-13716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14313" y="2428875"/>
            <a:ext cx="8929687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Clavado en cruz Jesús murió,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mi maldad, allí sufrió,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mi lugar Él se encontró,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salvación así compró.</a:t>
            </a: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5 Rectángulo"/>
          <p:cNvSpPr>
            <a:spLocks noChangeArrowheads="1"/>
          </p:cNvSpPr>
          <p:nvPr/>
        </p:nvSpPr>
        <p:spPr bwMode="auto">
          <a:xfrm>
            <a:off x="589280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3076" name="AutoShape 7" descr="http://2.bp.blogspot.com/_66D_NDZpzZk/SuDG9dMa84I/AAAAAAAABcM/bBSMe3rRwR4/s400/CRUCIFIXI%C3%93N+DEW+JES%C3%9AS+,EL+PERDON.B.MEGF.JUEV.22+OCT.2009.Jesuscross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44463" y="-13716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14313" y="2428875"/>
            <a:ext cx="8929687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Oíd la voz del Salvador:</a:t>
            </a:r>
            <a:b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"Mirad y ved si habrá dolor</a:t>
            </a:r>
            <a:b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 mi dolor, y fue por ti:</a:t>
            </a:r>
            <a:b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Ven, alma ven, oh, ven a Mí."</a:t>
            </a:r>
            <a:endParaRPr lang="es-E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5 Rectángulo"/>
          <p:cNvSpPr>
            <a:spLocks noChangeArrowheads="1"/>
          </p:cNvSpPr>
          <p:nvPr/>
        </p:nvSpPr>
        <p:spPr bwMode="auto">
          <a:xfrm>
            <a:off x="589280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4100" name="AutoShape 7" descr="http://2.bp.blogspot.com/_66D_NDZpzZk/SuDG9dMa84I/AAAAAAAABcM/bBSMe3rRwR4/s400/CRUCIFIXI%C3%93N+DEW+JES%C3%9AS+,EL+PERDON.B.MEGF.JUEV.22+OCT.2009.Jesuscross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44463" y="-13716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14313" y="2428875"/>
            <a:ext cx="8929687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faz del sol se oscureció;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velo en dos se dividió;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Hijo, Dios desamparó;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maldición en Él cargó.</a:t>
            </a: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5 Rectángulo"/>
          <p:cNvSpPr>
            <a:spLocks noChangeArrowheads="1"/>
          </p:cNvSpPr>
          <p:nvPr/>
        </p:nvSpPr>
        <p:spPr bwMode="auto">
          <a:xfrm>
            <a:off x="589280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5124" name="AutoShape 7" descr="http://2.bp.blogspot.com/_66D_NDZpzZk/SuDG9dMa84I/AAAAAAAABcM/bBSMe3rRwR4/s400/CRUCIFIXI%C3%93N+DEW+JES%C3%9AS+,EL+PERDON.B.MEGF.JUEV.22+OCT.2009.Jesuscross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44463" y="-13716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14313" y="2428875"/>
            <a:ext cx="8929687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Oíd la voz del Salvador:</a:t>
            </a:r>
            <a:b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"Mirad y ved si habrá dolor</a:t>
            </a:r>
            <a:b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 mi dolor, y fue por ti:</a:t>
            </a:r>
            <a:b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Ven, alma ven, oh, ven a Mí."</a:t>
            </a:r>
            <a:endParaRPr lang="es-E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5 Rectángulo"/>
          <p:cNvSpPr>
            <a:spLocks noChangeArrowheads="1"/>
          </p:cNvSpPr>
          <p:nvPr/>
        </p:nvSpPr>
        <p:spPr bwMode="auto">
          <a:xfrm>
            <a:off x="589280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6148" name="AutoShape 7" descr="http://2.bp.blogspot.com/_66D_NDZpzZk/SuDG9dMa84I/AAAAAAAABcM/bBSMe3rRwR4/s400/CRUCIFIXI%C3%93N+DEW+JES%C3%9AS+,EL+PERDON.B.MEGF.JUEV.22+OCT.2009.Jesuscross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44463" y="-13716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14313" y="2428875"/>
            <a:ext cx="8929687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¿Y puede ser?  ¿Sufriste así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 Jesús de amor por mí?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puedo más me entrego hoy,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más tardar a Ti me doy.</a:t>
            </a: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8</cp:revision>
  <dcterms:created xsi:type="dcterms:W3CDTF">2011-04-04T12:59:56Z</dcterms:created>
  <dcterms:modified xsi:type="dcterms:W3CDTF">2011-04-16T11:17:34Z</dcterms:modified>
</cp:coreProperties>
</file>