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0ABA3-21EE-448B-B617-E5F4751F7ACA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ED6DE-0929-4E0A-B4E5-1A19942F82A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8391D-02C9-4999-B792-483E6708FCE5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7C092-3C20-40D5-AB51-91E3F0F8466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F57CD-21A0-448A-97D0-12D1005EF494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D1022-1DD2-494A-8A41-10A11152093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B6024-2BC7-4C12-B81D-110883EC60CF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969AC-047F-4500-8794-5241AC7200E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A72E2-5808-4ACF-86C1-58E08A92968E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21D3C-D3B4-45DA-9304-4E31AD95D3B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7549D-E273-421E-B766-67D0A10AF7CE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BAE1B-ED58-4583-B228-F31F646802C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C1269-D5D2-4B06-80A6-885DED185383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0CDEC-2CEE-4C4D-B77F-195AC4E896E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30B3F-B86D-4A7C-A799-0AD5419DCA00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59A4-11AC-4A84-9CCF-CB19602772A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98E30-9CD8-4BE8-9516-76DC72708989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9C41F-78BA-483C-8EDA-A556EC30416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69A5B-2DEF-43D3-8C59-E3A3520260C4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4EA47-39F8-44C2-B1EA-0926BAF0768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AA169-D6AF-4DE7-A20F-E5BF15A98755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686DD-7BCC-4345-AA55-615894F866A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8FAD85-E305-4F63-8ECC-838EC92E4805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7F9AD7-32CF-4B0F-8268-5235B672ED0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glesia.cl/especiales/semanasanta2010/viacrucis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glesia.cl/especiales/semanasanta2010/viacrucis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glesia.cl/especiales/semanasanta2010/viacrucis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glesia.cl/especiales/semanasanta2010/viacrucis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glesia.cl/especiales/semanasanta2010/viacrucis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5 Rectángulo"/>
          <p:cNvSpPr>
            <a:spLocks noChangeArrowheads="1"/>
          </p:cNvSpPr>
          <p:nvPr/>
        </p:nvSpPr>
        <p:spPr bwMode="auto">
          <a:xfrm>
            <a:off x="5892800" y="6488113"/>
            <a:ext cx="3251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Calibri" pitchFamily="34" charset="0"/>
              </a:rPr>
              <a:t>www.iglesiaciudadmeridiana.org</a:t>
            </a:r>
          </a:p>
        </p:txBody>
      </p:sp>
      <p:sp>
        <p:nvSpPr>
          <p:cNvPr id="2052" name="AutoShape 7" descr="http://2.bp.blogspot.com/_66D_NDZpzZk/SuDG9dMa84I/AAAAAAAABcM/bBSMe3rRwR4/s400/CRUCIFIXI%C3%93N+DEW+JES%C3%9AS+,EL+PERDON.B.MEGF.JUEV.22+OCT.2009.Jesuscross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44463" y="-1371600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214313" y="2428875"/>
            <a:ext cx="8929687" cy="3078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Clavado en cruz Jesús murió,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mi maldad, allí sufrió,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mi lugar Él se encontró,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 salvación así compró.</a:t>
            </a:r>
          </a:p>
          <a:p>
            <a:pPr>
              <a:defRPr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5 Rectángulo"/>
          <p:cNvSpPr>
            <a:spLocks noChangeArrowheads="1"/>
          </p:cNvSpPr>
          <p:nvPr/>
        </p:nvSpPr>
        <p:spPr bwMode="auto">
          <a:xfrm>
            <a:off x="5892800" y="6488113"/>
            <a:ext cx="3251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Calibri" pitchFamily="34" charset="0"/>
              </a:rPr>
              <a:t>www.iglesiaciudadmeridiana.org</a:t>
            </a:r>
          </a:p>
        </p:txBody>
      </p:sp>
      <p:sp>
        <p:nvSpPr>
          <p:cNvPr id="3076" name="AutoShape 7" descr="http://2.bp.blogspot.com/_66D_NDZpzZk/SuDG9dMa84I/AAAAAAAABcM/bBSMe3rRwR4/s400/CRUCIFIXI%C3%93N+DEW+JES%C3%9AS+,EL+PERDON.B.MEGF.JUEV.22+OCT.2009.Jesuscross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44463" y="-1371600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214313" y="2428875"/>
            <a:ext cx="8929687" cy="3078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Oíd la voz del Salvador:</a:t>
            </a:r>
            <a:br>
              <a:rPr lang="es-E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"Mirad y ved si habrá dolor</a:t>
            </a:r>
            <a:br>
              <a:rPr lang="es-E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 mi dolor, y fue por ti:</a:t>
            </a:r>
            <a:br>
              <a:rPr lang="es-E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Ven, alma ven, oh, ven a Mí."</a:t>
            </a:r>
            <a:endParaRPr lang="es-E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5 Rectángulo"/>
          <p:cNvSpPr>
            <a:spLocks noChangeArrowheads="1"/>
          </p:cNvSpPr>
          <p:nvPr/>
        </p:nvSpPr>
        <p:spPr bwMode="auto">
          <a:xfrm>
            <a:off x="5892800" y="6488113"/>
            <a:ext cx="3251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Calibri" pitchFamily="34" charset="0"/>
              </a:rPr>
              <a:t>www.iglesiaciudadmeridiana.org</a:t>
            </a:r>
          </a:p>
        </p:txBody>
      </p:sp>
      <p:sp>
        <p:nvSpPr>
          <p:cNvPr id="4100" name="AutoShape 7" descr="http://2.bp.blogspot.com/_66D_NDZpzZk/SuDG9dMa84I/AAAAAAAABcM/bBSMe3rRwR4/s400/CRUCIFIXI%C3%93N+DEW+JES%C3%9AS+,EL+PERDON.B.MEGF.JUEV.22+OCT.2009.Jesuscross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44463" y="-1371600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214313" y="2428875"/>
            <a:ext cx="8929687" cy="3078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faz del sol se oscureció;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velo en dos se dividió;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Hijo, Dios desamparó;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maldición en Él cargó.</a:t>
            </a:r>
          </a:p>
          <a:p>
            <a:pPr>
              <a:defRPr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5 Rectángulo"/>
          <p:cNvSpPr>
            <a:spLocks noChangeArrowheads="1"/>
          </p:cNvSpPr>
          <p:nvPr/>
        </p:nvSpPr>
        <p:spPr bwMode="auto">
          <a:xfrm>
            <a:off x="5892800" y="6488113"/>
            <a:ext cx="3251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Calibri" pitchFamily="34" charset="0"/>
              </a:rPr>
              <a:t>www.iglesiaciudadmeridiana.org</a:t>
            </a:r>
          </a:p>
        </p:txBody>
      </p:sp>
      <p:sp>
        <p:nvSpPr>
          <p:cNvPr id="5124" name="AutoShape 7" descr="http://2.bp.blogspot.com/_66D_NDZpzZk/SuDG9dMa84I/AAAAAAAABcM/bBSMe3rRwR4/s400/CRUCIFIXI%C3%93N+DEW+JES%C3%9AS+,EL+PERDON.B.MEGF.JUEV.22+OCT.2009.Jesuscross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44463" y="-1371600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214313" y="2428875"/>
            <a:ext cx="8929687" cy="3078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Oíd la voz del Salvador:</a:t>
            </a:r>
            <a:br>
              <a:rPr lang="es-E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"Mirad y ved si habrá dolor</a:t>
            </a:r>
            <a:br>
              <a:rPr lang="es-E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 mi dolor, y fue por ti:</a:t>
            </a:r>
            <a:br>
              <a:rPr lang="es-E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Ven, alma ven, oh, ven a Mí."</a:t>
            </a:r>
            <a:endParaRPr lang="es-E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5 Rectángulo"/>
          <p:cNvSpPr>
            <a:spLocks noChangeArrowheads="1"/>
          </p:cNvSpPr>
          <p:nvPr/>
        </p:nvSpPr>
        <p:spPr bwMode="auto">
          <a:xfrm>
            <a:off x="5892800" y="6488113"/>
            <a:ext cx="3251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chemeClr val="bg1"/>
                </a:solidFill>
                <a:latin typeface="Calibri" pitchFamily="34" charset="0"/>
              </a:rPr>
              <a:t>www.iglesiaciudadmeridiana.org</a:t>
            </a:r>
          </a:p>
        </p:txBody>
      </p:sp>
      <p:sp>
        <p:nvSpPr>
          <p:cNvPr id="6148" name="AutoShape 7" descr="http://2.bp.blogspot.com/_66D_NDZpzZk/SuDG9dMa84I/AAAAAAAABcM/bBSMe3rRwR4/s400/CRUCIFIXI%C3%93N+DEW+JES%C3%9AS+,EL+PERDON.B.MEGF.JUEV.22+OCT.2009.Jesuscross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44463" y="-1371600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214313" y="2428875"/>
            <a:ext cx="8929687" cy="3078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¿Y puede ser?  ¿Sufriste así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 Jesús de amor por mí?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puedo más me entrego hoy,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más tardar a Ti me doy.</a:t>
            </a:r>
          </a:p>
          <a:p>
            <a:pPr>
              <a:defRPr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38</Words>
  <Application>Microsoft Office PowerPoint</Application>
  <PresentationFormat>Presentación en pantalla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María</dc:creator>
  <cp:lastModifiedBy>María</cp:lastModifiedBy>
  <cp:revision>8</cp:revision>
  <dcterms:created xsi:type="dcterms:W3CDTF">2011-04-04T12:59:56Z</dcterms:created>
  <dcterms:modified xsi:type="dcterms:W3CDTF">2011-04-16T11:17:34Z</dcterms:modified>
</cp:coreProperties>
</file>